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11"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672"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4" presId="urn:microsoft.com/office/officeart/2005/8/layout/hList7"/>
    <dgm:cxn modelId="{6B7A22E3-D11B-45E2-A63F-B9E05EFC9766}" srcId="{DF80E162-BDF5-4249-87E0-86D5A7D970EF}" destId="{C11E9EB8-B6EB-4E70-B5A1-0DC55A504D2E}" srcOrd="3"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4"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10/12/2023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Use an infrastructure as code platform to build more consistent environment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err="1"/>
              <a:t>IaC</a:t>
            </a:r>
            <a:r>
              <a:rPr lang="en-US" dirty="0"/>
              <a:t> – If your infrastructure is expressed as code, it is inherently documented, allows you to automate the provisioning of resources, and can be version controlled so that rollbacks and upgrades aren’t difficult to manage.</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6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600"/>
              </a:spcAft>
              <a:buFont typeface="Arial" panose="020B0604020202020204" pitchFamily="34" charset="0"/>
              <a:buChar char="•"/>
            </a:pPr>
            <a:r>
              <a:rPr lang="en-US" sz="1400" dirty="0"/>
              <a:t>Infrastructure as Code – Using code to manage and provision your environments.</a:t>
            </a:r>
          </a:p>
          <a:p>
            <a:pPr marL="285750" indent="-285750">
              <a:lnSpc>
                <a:spcPct val="90000"/>
              </a:lnSpc>
              <a:spcAft>
                <a:spcPts val="6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6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6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6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6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6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92500" lnSpcReduction="20000"/>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2735918991"/>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4651022" y="2658753"/>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6675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663127"/>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663127"/>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5506210" y="3071152"/>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6299200" y="2892970"/>
            <a:ext cx="2694109" cy="4898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5170545" y="3047846"/>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6299200" y="2468952"/>
            <a:ext cx="2608412" cy="708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402409"/>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fade">
                                      <p:cBhvr>
                                        <p:cTn id="106" dur="500"/>
                                        <p:tgtEl>
                                          <p:spTgt spid="12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24"/>
                                        </p:tgtEl>
                                        <p:attrNameLst>
                                          <p:attrName>style.visibility</p:attrName>
                                        </p:attrNameLst>
                                      </p:cBhvr>
                                      <p:to>
                                        <p:strVal val="visible"/>
                                      </p:to>
                                    </p:set>
                                    <p:animEffect transition="in" filter="fade">
                                      <p:cBhvr>
                                        <p:cTn id="1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a:bodyPr>
          <a:lstStyle/>
          <a:p>
            <a:r>
              <a:rPr lang="en-US" u="sng" dirty="0"/>
              <a:t>Transformation Program</a:t>
            </a:r>
          </a:p>
          <a:p>
            <a:pPr marL="342900" indent="-342900">
              <a:buFont typeface="Arial" panose="020B0604020202020204" pitchFamily="34" charset="0"/>
              <a:buChar char="•"/>
            </a:pPr>
            <a:r>
              <a:rPr lang="en-US"/>
              <a:t>Shorter cycle </a:t>
            </a:r>
            <a:r>
              <a:rPr lang="en-US" dirty="0"/>
              <a:t>t</a:t>
            </a:r>
            <a:r>
              <a:rPr lang="en-US"/>
              <a:t>imes</a:t>
            </a:r>
            <a:endParaRPr lang="en-US" dirty="0"/>
          </a:p>
          <a:p>
            <a:pPr marL="342900" indent="-342900">
              <a:buFont typeface="Arial" panose="020B0604020202020204" pitchFamily="34" charset="0"/>
              <a:buChar char="•"/>
            </a:pPr>
            <a:r>
              <a:rPr lang="en-US" dirty="0"/>
              <a:t>Reduced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3198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18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18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1800"/>
              </a:spcAft>
              <a:buFont typeface="Arial" panose="020B0604020202020204" pitchFamily="34" charset="0"/>
              <a:buChar char="•"/>
            </a:pPr>
            <a:r>
              <a:rPr lang="en-US" dirty="0">
                <a:latin typeface="Consolas" panose="020B0609020204030204" pitchFamily="49" charset="0"/>
              </a:rPr>
              <a:t>Infrastructure as code</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2.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1628</TotalTime>
  <Words>2425</Words>
  <Application>Microsoft Office PowerPoint</Application>
  <PresentationFormat>Widescreen</PresentationFormat>
  <Paragraphs>320</Paragraphs>
  <Slides>27</Slides>
  <Notes>23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45</cp:revision>
  <dcterms:created xsi:type="dcterms:W3CDTF">2023-10-06T19:09:32Z</dcterms:created>
  <dcterms:modified xsi:type="dcterms:W3CDTF">2023-10-12T19:12:35Z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